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9" d="100"/>
          <a:sy n="49" d="100"/>
        </p:scale>
        <p:origin x="-127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8475C70-28E3-4205-88A5-4E63C76162B3}" type="datetimeFigureOut">
              <a:rPr lang="ru-RU" smtClean="0"/>
              <a:pPr/>
              <a:t>20.09.2017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D1B3BFD-F2F8-4F3C-966D-E6F6AD1710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diamond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r="580"/>
          <a:stretch>
            <a:fillRect/>
          </a:stretch>
        </p:blipFill>
        <p:spPr bwMode="auto">
          <a:xfrm>
            <a:off x="6000760" y="3214686"/>
            <a:ext cx="2000264" cy="199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tpSYhOeLGE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000372"/>
            <a:ext cx="4572032" cy="25717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428868"/>
            <a:ext cx="7772400" cy="1204044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ru-RU" sz="48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Республиканская акция </a:t>
            </a:r>
            <a:br>
              <a:rPr lang="ru-RU" sz="48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«Поделись улыбкой»</a:t>
            </a:r>
            <a:endParaRPr lang="ru-RU" sz="480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14290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«Средняя </a:t>
            </a:r>
            <a:r>
              <a:rPr lang="ru-RU" sz="24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общеобразовательная </a:t>
            </a:r>
            <a:r>
              <a:rPr lang="ru-RU" sz="2400" b="1" i="1" dirty="0" smtClean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школа  №48»</a:t>
            </a:r>
            <a:endParaRPr lang="ru-RU" sz="2400" b="1" i="1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2857488" y="5143512"/>
            <a:ext cx="4000528" cy="135732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SMS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Отряд «СССР»-Союз самых самостоятельных ребят»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Валькаева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З.М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18.09.2017 г.</a:t>
            </a:r>
          </a:p>
        </p:txBody>
      </p:sp>
    </p:spTree>
    <p:extLst>
      <p:ext uri="{BB962C8B-B14F-4D97-AF65-F5344CB8AC3E}">
        <p14:creationId xmlns="" xmlns:p14="http://schemas.microsoft.com/office/powerpoint/2010/main" val="124946383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IMG_20170918_1351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6805" y="523841"/>
            <a:ext cx="2396125" cy="3194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85786" y="1000108"/>
            <a:ext cx="80010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4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610136"/>
            <a:ext cx="371477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 сентября 2017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отряд «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СССР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МАОУ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«Средней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общеобразовательной школы №48» города Набережные Челны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принял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в акции «Поделись улыбкой». Мероприятие проходило на бульваре «Энтузиастов».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Члены отряда  раздали листовки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изображением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смайликов» и собрали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 подписей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однодневного контракта от вредных привычек.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Информация о проведении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еспубликанской акции «Поделись улыбкой» размещена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сайте образовательного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учреждения. 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IMG_20170918_1338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714356"/>
            <a:ext cx="2217920" cy="2957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https://sun9-10.userapi.com/c840627/v840627876/6f8c/37O6Q8zqe5Q.jpg"/>
          <p:cNvPicPr/>
          <p:nvPr/>
        </p:nvPicPr>
        <p:blipFill>
          <a:blip r:embed="rId4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48" y="3643314"/>
            <a:ext cx="4429156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Картинки по запросу смайлик улыбка пнг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143" y1="45190" x2="36143" y2="45190"/>
                        <a14:foregroundMark x1="37286" y1="39650" x2="36714" y2="37755"/>
                        <a14:foregroundMark x1="33143" y1="32945" x2="41000" y2="51312"/>
                        <a14:foregroundMark x1="57714" y1="25656" x2="78714" y2="56851"/>
                        <a14:foregroundMark x1="19286" y1="20700" x2="29571" y2="23761"/>
                        <a14:foregroundMark x1="30714" y1="23761" x2="54714" y2="39650"/>
                        <a14:foregroundMark x1="20571" y1="33528" x2="73286" y2="40233"/>
                        <a14:foregroundMark x1="28286" y1="40816" x2="76857" y2="34840"/>
                        <a14:foregroundMark x1="42143" y1="23761" x2="68429" y2="55539"/>
                        <a14:foregroundMark x1="33143" y1="39067" x2="70286" y2="35423"/>
                        <a14:foregroundMark x1="32571" y1="26239" x2="72714" y2="46939"/>
                        <a14:foregroundMark x1="35571" y1="36006" x2="46857" y2="56851"/>
                        <a14:foregroundMark x1="32571" y1="26239" x2="38000" y2="524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947">
            <a:off x="8090314" y="77728"/>
            <a:ext cx="977808" cy="958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Картинки по запросу смайлик улыбка пнг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143" y1="45190" x2="36143" y2="45190"/>
                        <a14:foregroundMark x1="37286" y1="39650" x2="36714" y2="37755"/>
                        <a14:foregroundMark x1="33143" y1="32945" x2="41000" y2="51312"/>
                        <a14:foregroundMark x1="57714" y1="25656" x2="78714" y2="56851"/>
                        <a14:foregroundMark x1="19286" y1="20700" x2="29571" y2="23761"/>
                        <a14:foregroundMark x1="30714" y1="23761" x2="54714" y2="39650"/>
                        <a14:foregroundMark x1="20571" y1="33528" x2="73286" y2="40233"/>
                        <a14:foregroundMark x1="28286" y1="40816" x2="76857" y2="34840"/>
                        <a14:foregroundMark x1="42143" y1="23761" x2="68429" y2="55539"/>
                        <a14:foregroundMark x1="33143" y1="39067" x2="70286" y2="35423"/>
                        <a14:foregroundMark x1="32571" y1="26239" x2="72714" y2="46939"/>
                        <a14:foregroundMark x1="35571" y1="36006" x2="46857" y2="56851"/>
                        <a14:foregroundMark x1="32571" y1="26239" x2="38000" y2="524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670">
            <a:off x="4132236" y="5633855"/>
            <a:ext cx="977808" cy="958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64600189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142</TotalTime>
  <Words>100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Республиканская акция  «Поделись улыбкой»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акция  «Самостоятельные дети»</dc:title>
  <dc:creator>kivi</dc:creator>
  <cp:lastModifiedBy>1</cp:lastModifiedBy>
  <cp:revision>21</cp:revision>
  <dcterms:created xsi:type="dcterms:W3CDTF">2017-09-18T17:57:37Z</dcterms:created>
  <dcterms:modified xsi:type="dcterms:W3CDTF">2017-09-20T06:47:12Z</dcterms:modified>
</cp:coreProperties>
</file>